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9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6" autoAdjust="0"/>
  </p:normalViewPr>
  <p:slideViewPr>
    <p:cSldViewPr snapToGrid="0">
      <p:cViewPr varScale="1">
        <p:scale>
          <a:sx n="73" d="100"/>
          <a:sy n="73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5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617E1-D475-4B9C-AA37-47C9F9AC40B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CEFA-F977-435B-8B52-279604F8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874" r="8742" b="-1648"/>
          <a:stretch/>
        </p:blipFill>
        <p:spPr>
          <a:xfrm>
            <a:off x="3430714" y="1765192"/>
            <a:ext cx="5101972" cy="4755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191000" y="280116"/>
            <a:ext cx="3581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18" y="1105469"/>
            <a:ext cx="260672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768" y="3442595"/>
            <a:ext cx="80521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১।চলন গতি কী?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২।চলন গতি কত প্রকার ও কী কী।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302" y="1555005"/>
            <a:ext cx="27940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290" y="3780430"/>
            <a:ext cx="82159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 ড্রয়ারের গতি, কোন ধরনের গতি বিশ্লেষণ কর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5" y="845127"/>
            <a:ext cx="312565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ngladesh-7-priyostatus.jpg"/>
          <p:cNvPicPr>
            <a:picLocks noChangeAspect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>
          <a:xfrm>
            <a:off x="3349806" y="2228377"/>
            <a:ext cx="5542335" cy="414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485684" y="21852548"/>
            <a:ext cx="3953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452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962" y="342075"/>
            <a:ext cx="11281891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0273" y="2164810"/>
            <a:ext cx="5254580" cy="402992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962" y="2164810"/>
            <a:ext cx="5731098" cy="4029928"/>
          </a:xfrm>
          <a:prstGeom prst="rect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bn-IN" sz="3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কোনাপাড়া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রুল উলূম আলিম </a:t>
            </a:r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algn="ctr"/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কে এস পি, সাভার,ঢাকা।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2535382" y="26915"/>
            <a:ext cx="63307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ছবি দেখি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75" y="4810510"/>
            <a:ext cx="3403270" cy="177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3865" y="6214405"/>
            <a:ext cx="241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7742" y="1856935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117" y="5373957"/>
            <a:ext cx="222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 বিমান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122218"/>
            <a:ext cx="3588046" cy="28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6413" y="2546253"/>
            <a:ext cx="22226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087" y="1164104"/>
            <a:ext cx="8335370" cy="44319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8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8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endParaRPr lang="en-US" sz="2800" dirty="0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এই পাঠ শেষে শিক্ষার্থীরা---</a:t>
            </a: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36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 গতি কী তা বলতে পারবে</a:t>
            </a: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চলন গতির প্রকারভেদ </a:t>
            </a:r>
            <a:r>
              <a:rPr lang="en-US" sz="3600" dirty="0" err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সরল গতির ব্যাখ্যা করতে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30055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9"/>
          <a:stretch/>
        </p:blipFill>
        <p:spPr>
          <a:xfrm>
            <a:off x="6687812" y="1076869"/>
            <a:ext cx="4381014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743198" y="4164036"/>
            <a:ext cx="220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ড্রয়ারের 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5194" y="4164036"/>
            <a:ext cx="268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 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39" y="1076868"/>
            <a:ext cx="4286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21" y="671804"/>
            <a:ext cx="3362325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flipH="1">
            <a:off x="1519310" y="3010486"/>
            <a:ext cx="312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প্রক্ষেপকের 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934176" y="3010486"/>
            <a:ext cx="234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860" y="4135901"/>
            <a:ext cx="414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চলন গতি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4" y="386781"/>
            <a:ext cx="3481756" cy="25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022550" y="15708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60609" y="1388283"/>
            <a:ext cx="324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22550" y="46811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56143" y="4538776"/>
            <a:ext cx="261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বক্র গতি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3422332"/>
            <a:ext cx="3621024" cy="26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2" y="82296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815" y="1528129"/>
            <a:ext cx="22491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258" y="3221502"/>
            <a:ext cx="97342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।লেখার সময় হাতের গতি, কোন ধরনের চলন গতি,কেন আলোচনা কর 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khaleak</dc:creator>
  <cp:lastModifiedBy>khaleak</cp:lastModifiedBy>
  <cp:revision>53</cp:revision>
  <dcterms:created xsi:type="dcterms:W3CDTF">2014-12-23T17:35:59Z</dcterms:created>
  <dcterms:modified xsi:type="dcterms:W3CDTF">2014-12-30T00:10:53Z</dcterms:modified>
</cp:coreProperties>
</file>